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2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348"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1AB3E5-2357-4B5A-80C8-D08640FC54CA}" type="datetimeFigureOut">
              <a:rPr lang="en-GB" smtClean="0"/>
              <a:t>04/02/2021</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01AC81-F68E-4CDC-BC7A-5C06A04FE5B0}" type="slidenum">
              <a:rPr lang="en-GB" smtClean="0"/>
              <a:t>‹#›</a:t>
            </a:fld>
            <a:endParaRPr lang="en-GB"/>
          </a:p>
        </p:txBody>
      </p:sp>
    </p:spTree>
    <p:extLst>
      <p:ext uri="{BB962C8B-B14F-4D97-AF65-F5344CB8AC3E}">
        <p14:creationId xmlns:p14="http://schemas.microsoft.com/office/powerpoint/2010/main" val="5628766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B885B79-B3F8-478D-939A-8A2C78BA6C4C}"/>
              </a:ext>
            </a:extLst>
          </p:cNvPr>
          <p:cNvSpPr>
            <a:spLocks noGrp="1"/>
          </p:cNvSpPr>
          <p:nvPr>
            <p:ph type="dt" sz="half" idx="10"/>
          </p:nvPr>
        </p:nvSpPr>
        <p:spPr/>
        <p:txBody>
          <a:bodyPr/>
          <a:lstStyle>
            <a:lvl1pPr>
              <a:defRPr/>
            </a:lvl1pPr>
          </a:lstStyle>
          <a:p>
            <a:fld id="{4397D882-4DAF-418A-9E6E-11FE974437D5}" type="datetime1">
              <a:rPr lang="en-GB" altLang="en-US"/>
              <a:pPr/>
              <a:t>04/02/2021</a:t>
            </a:fld>
            <a:endParaRPr lang="en-GB" altLang="en-US"/>
          </a:p>
        </p:txBody>
      </p:sp>
      <p:sp>
        <p:nvSpPr>
          <p:cNvPr id="5" name="Footer Placeholder 4">
            <a:extLst>
              <a:ext uri="{FF2B5EF4-FFF2-40B4-BE49-F238E27FC236}">
                <a16:creationId xmlns:a16="http://schemas.microsoft.com/office/drawing/2014/main" id="{8BC7F42C-D87D-4642-AEA4-5312F0403FB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6C392C0-D854-4D74-910C-0515EF9C4191}"/>
              </a:ext>
            </a:extLst>
          </p:cNvPr>
          <p:cNvSpPr>
            <a:spLocks noGrp="1"/>
          </p:cNvSpPr>
          <p:nvPr>
            <p:ph type="sldNum" sz="quarter" idx="12"/>
          </p:nvPr>
        </p:nvSpPr>
        <p:spPr/>
        <p:txBody>
          <a:bodyPr/>
          <a:lstStyle>
            <a:lvl1pPr>
              <a:defRPr/>
            </a:lvl1pPr>
          </a:lstStyle>
          <a:p>
            <a:fld id="{7888988F-ED46-4F34-A563-8E6FF53EA9B9}" type="slidenum">
              <a:rPr lang="en-GB" altLang="en-US"/>
              <a:pPr/>
              <a:t>‹#›</a:t>
            </a:fld>
            <a:endParaRPr lang="en-GB" altLang="en-US"/>
          </a:p>
        </p:txBody>
      </p:sp>
    </p:spTree>
    <p:extLst>
      <p:ext uri="{BB962C8B-B14F-4D97-AF65-F5344CB8AC3E}">
        <p14:creationId xmlns:p14="http://schemas.microsoft.com/office/powerpoint/2010/main" val="8543155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31ACC96-6C68-4082-9017-7C1EF6FA7350}"/>
              </a:ext>
            </a:extLst>
          </p:cNvPr>
          <p:cNvSpPr>
            <a:spLocks noGrp="1"/>
          </p:cNvSpPr>
          <p:nvPr>
            <p:ph type="dt" sz="half" idx="10"/>
          </p:nvPr>
        </p:nvSpPr>
        <p:spPr/>
        <p:txBody>
          <a:bodyPr/>
          <a:lstStyle>
            <a:lvl1pPr>
              <a:defRPr/>
            </a:lvl1pPr>
          </a:lstStyle>
          <a:p>
            <a:fld id="{0C513A77-FA93-4850-ADA4-11121CA44395}" type="datetime1">
              <a:rPr lang="en-GB" altLang="en-US"/>
              <a:pPr/>
              <a:t>04/02/2021</a:t>
            </a:fld>
            <a:endParaRPr lang="en-GB" altLang="en-US"/>
          </a:p>
        </p:txBody>
      </p:sp>
      <p:sp>
        <p:nvSpPr>
          <p:cNvPr id="5" name="Footer Placeholder 4">
            <a:extLst>
              <a:ext uri="{FF2B5EF4-FFF2-40B4-BE49-F238E27FC236}">
                <a16:creationId xmlns:a16="http://schemas.microsoft.com/office/drawing/2014/main" id="{FEEAF0B9-796E-4BDA-8B21-893E511E38C5}"/>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2D7D9F3-2CA8-4898-8B31-10F449925EBC}"/>
              </a:ext>
            </a:extLst>
          </p:cNvPr>
          <p:cNvSpPr>
            <a:spLocks noGrp="1"/>
          </p:cNvSpPr>
          <p:nvPr>
            <p:ph type="sldNum" sz="quarter" idx="12"/>
          </p:nvPr>
        </p:nvSpPr>
        <p:spPr/>
        <p:txBody>
          <a:bodyPr/>
          <a:lstStyle>
            <a:lvl1pPr>
              <a:defRPr/>
            </a:lvl1pPr>
          </a:lstStyle>
          <a:p>
            <a:fld id="{B37C7869-473C-47DF-BC03-FAE48BADF649}" type="slidenum">
              <a:rPr lang="en-GB" altLang="en-US"/>
              <a:pPr/>
              <a:t>‹#›</a:t>
            </a:fld>
            <a:endParaRPr lang="en-GB" altLang="en-US"/>
          </a:p>
        </p:txBody>
      </p:sp>
    </p:spTree>
    <p:extLst>
      <p:ext uri="{BB962C8B-B14F-4D97-AF65-F5344CB8AC3E}">
        <p14:creationId xmlns:p14="http://schemas.microsoft.com/office/powerpoint/2010/main" val="1303156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BA9CC8-8A6C-4136-8525-D3D4F9535FB5}"/>
              </a:ext>
            </a:extLst>
          </p:cNvPr>
          <p:cNvSpPr>
            <a:spLocks noGrp="1"/>
          </p:cNvSpPr>
          <p:nvPr>
            <p:ph type="dt" sz="half" idx="10"/>
          </p:nvPr>
        </p:nvSpPr>
        <p:spPr/>
        <p:txBody>
          <a:bodyPr/>
          <a:lstStyle>
            <a:lvl1pPr>
              <a:defRPr/>
            </a:lvl1pPr>
          </a:lstStyle>
          <a:p>
            <a:fld id="{3A97B23D-6692-4821-88A9-0177B5F79754}" type="datetime1">
              <a:rPr lang="en-GB" altLang="en-US"/>
              <a:pPr/>
              <a:t>04/02/2021</a:t>
            </a:fld>
            <a:endParaRPr lang="en-GB" altLang="en-US"/>
          </a:p>
        </p:txBody>
      </p:sp>
      <p:sp>
        <p:nvSpPr>
          <p:cNvPr id="5" name="Footer Placeholder 4">
            <a:extLst>
              <a:ext uri="{FF2B5EF4-FFF2-40B4-BE49-F238E27FC236}">
                <a16:creationId xmlns:a16="http://schemas.microsoft.com/office/drawing/2014/main" id="{381D11E8-F4C1-47F9-A170-B5C82FB763B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F4F70B-3070-47E1-AE22-026DCEB32A10}"/>
              </a:ext>
            </a:extLst>
          </p:cNvPr>
          <p:cNvSpPr>
            <a:spLocks noGrp="1"/>
          </p:cNvSpPr>
          <p:nvPr>
            <p:ph type="sldNum" sz="quarter" idx="12"/>
          </p:nvPr>
        </p:nvSpPr>
        <p:spPr/>
        <p:txBody>
          <a:bodyPr/>
          <a:lstStyle>
            <a:lvl1pPr>
              <a:defRPr/>
            </a:lvl1pPr>
          </a:lstStyle>
          <a:p>
            <a:fld id="{B0A4B9CA-F3D1-4647-8F0B-7CE1845F5D55}" type="slidenum">
              <a:rPr lang="en-GB" altLang="en-US"/>
              <a:pPr/>
              <a:t>‹#›</a:t>
            </a:fld>
            <a:endParaRPr lang="en-GB" altLang="en-US"/>
          </a:p>
        </p:txBody>
      </p:sp>
    </p:spTree>
    <p:extLst>
      <p:ext uri="{BB962C8B-B14F-4D97-AF65-F5344CB8AC3E}">
        <p14:creationId xmlns:p14="http://schemas.microsoft.com/office/powerpoint/2010/main" val="707748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06574C0-2887-42E0-8B57-051849733E54}"/>
              </a:ext>
            </a:extLst>
          </p:cNvPr>
          <p:cNvSpPr>
            <a:spLocks noGrp="1"/>
          </p:cNvSpPr>
          <p:nvPr>
            <p:ph type="dt" sz="half" idx="10"/>
          </p:nvPr>
        </p:nvSpPr>
        <p:spPr/>
        <p:txBody>
          <a:bodyPr/>
          <a:lstStyle>
            <a:lvl1pPr>
              <a:defRPr/>
            </a:lvl1pPr>
          </a:lstStyle>
          <a:p>
            <a:fld id="{5BD3AE00-EB53-4C0C-9495-3DCA87FCF14E}" type="datetime1">
              <a:rPr lang="en-GB" altLang="en-US"/>
              <a:pPr/>
              <a:t>04/02/2021</a:t>
            </a:fld>
            <a:endParaRPr lang="en-GB" altLang="en-US"/>
          </a:p>
        </p:txBody>
      </p:sp>
      <p:sp>
        <p:nvSpPr>
          <p:cNvPr id="5" name="Footer Placeholder 4">
            <a:extLst>
              <a:ext uri="{FF2B5EF4-FFF2-40B4-BE49-F238E27FC236}">
                <a16:creationId xmlns:a16="http://schemas.microsoft.com/office/drawing/2014/main" id="{ABF320CC-A080-4C79-A6DF-663BC00A1ED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399207E-2BC3-406D-91C2-24708CD80BA4}"/>
              </a:ext>
            </a:extLst>
          </p:cNvPr>
          <p:cNvSpPr>
            <a:spLocks noGrp="1"/>
          </p:cNvSpPr>
          <p:nvPr>
            <p:ph type="sldNum" sz="quarter" idx="12"/>
          </p:nvPr>
        </p:nvSpPr>
        <p:spPr/>
        <p:txBody>
          <a:bodyPr/>
          <a:lstStyle>
            <a:lvl1pPr>
              <a:defRPr/>
            </a:lvl1pPr>
          </a:lstStyle>
          <a:p>
            <a:fld id="{FCB0F2B2-9892-4909-AC63-66EDAF5BAC13}" type="slidenum">
              <a:rPr lang="en-GB" altLang="en-US"/>
              <a:pPr/>
              <a:t>‹#›</a:t>
            </a:fld>
            <a:endParaRPr lang="en-GB" altLang="en-US"/>
          </a:p>
        </p:txBody>
      </p:sp>
    </p:spTree>
    <p:extLst>
      <p:ext uri="{BB962C8B-B14F-4D97-AF65-F5344CB8AC3E}">
        <p14:creationId xmlns:p14="http://schemas.microsoft.com/office/powerpoint/2010/main" val="614872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EDBB847-8715-4D7B-B7E8-11053AAE96E5}"/>
              </a:ext>
            </a:extLst>
          </p:cNvPr>
          <p:cNvSpPr>
            <a:spLocks noGrp="1"/>
          </p:cNvSpPr>
          <p:nvPr>
            <p:ph type="dt" sz="half" idx="10"/>
          </p:nvPr>
        </p:nvSpPr>
        <p:spPr/>
        <p:txBody>
          <a:bodyPr/>
          <a:lstStyle>
            <a:lvl1pPr>
              <a:defRPr/>
            </a:lvl1pPr>
          </a:lstStyle>
          <a:p>
            <a:fld id="{3BC7FFA7-44B0-4EA2-A1D7-FF05E9E57AB3}" type="datetime1">
              <a:rPr lang="en-GB" altLang="en-US"/>
              <a:pPr/>
              <a:t>04/02/2021</a:t>
            </a:fld>
            <a:endParaRPr lang="en-GB" altLang="en-US"/>
          </a:p>
        </p:txBody>
      </p:sp>
      <p:sp>
        <p:nvSpPr>
          <p:cNvPr id="5" name="Footer Placeholder 4">
            <a:extLst>
              <a:ext uri="{FF2B5EF4-FFF2-40B4-BE49-F238E27FC236}">
                <a16:creationId xmlns:a16="http://schemas.microsoft.com/office/drawing/2014/main" id="{FFE8355C-2D51-4F83-8997-86AD9A25389F}"/>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FC50937-8CB4-466B-A1CD-BB27911C55B2}"/>
              </a:ext>
            </a:extLst>
          </p:cNvPr>
          <p:cNvSpPr>
            <a:spLocks noGrp="1"/>
          </p:cNvSpPr>
          <p:nvPr>
            <p:ph type="sldNum" sz="quarter" idx="12"/>
          </p:nvPr>
        </p:nvSpPr>
        <p:spPr/>
        <p:txBody>
          <a:bodyPr/>
          <a:lstStyle>
            <a:lvl1pPr>
              <a:defRPr/>
            </a:lvl1pPr>
          </a:lstStyle>
          <a:p>
            <a:fld id="{97E5692F-200C-4D5A-8622-AE4DCA05E6FA}" type="slidenum">
              <a:rPr lang="en-GB" altLang="en-US"/>
              <a:pPr/>
              <a:t>‹#›</a:t>
            </a:fld>
            <a:endParaRPr lang="en-GB" altLang="en-US"/>
          </a:p>
        </p:txBody>
      </p:sp>
    </p:spTree>
    <p:extLst>
      <p:ext uri="{BB962C8B-B14F-4D97-AF65-F5344CB8AC3E}">
        <p14:creationId xmlns:p14="http://schemas.microsoft.com/office/powerpoint/2010/main" val="3783253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C9E7E5C5-CDE0-459A-B24E-9A8D8EA88A92}"/>
              </a:ext>
            </a:extLst>
          </p:cNvPr>
          <p:cNvSpPr>
            <a:spLocks noGrp="1"/>
          </p:cNvSpPr>
          <p:nvPr>
            <p:ph type="dt" sz="half" idx="10"/>
          </p:nvPr>
        </p:nvSpPr>
        <p:spPr/>
        <p:txBody>
          <a:bodyPr/>
          <a:lstStyle>
            <a:lvl1pPr>
              <a:defRPr/>
            </a:lvl1pPr>
          </a:lstStyle>
          <a:p>
            <a:fld id="{35489A88-E5A1-4700-8540-3E858709F570}" type="datetime1">
              <a:rPr lang="en-GB" altLang="en-US"/>
              <a:pPr/>
              <a:t>04/02/2021</a:t>
            </a:fld>
            <a:endParaRPr lang="en-GB" altLang="en-US"/>
          </a:p>
        </p:txBody>
      </p:sp>
      <p:sp>
        <p:nvSpPr>
          <p:cNvPr id="6" name="Footer Placeholder 4">
            <a:extLst>
              <a:ext uri="{FF2B5EF4-FFF2-40B4-BE49-F238E27FC236}">
                <a16:creationId xmlns:a16="http://schemas.microsoft.com/office/drawing/2014/main" id="{56608915-FD61-40E8-B16E-DCD785327EA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9E8AC89C-8E34-4C76-8F16-7640B0F87204}"/>
              </a:ext>
            </a:extLst>
          </p:cNvPr>
          <p:cNvSpPr>
            <a:spLocks noGrp="1"/>
          </p:cNvSpPr>
          <p:nvPr>
            <p:ph type="sldNum" sz="quarter" idx="12"/>
          </p:nvPr>
        </p:nvSpPr>
        <p:spPr/>
        <p:txBody>
          <a:bodyPr/>
          <a:lstStyle>
            <a:lvl1pPr>
              <a:defRPr/>
            </a:lvl1pPr>
          </a:lstStyle>
          <a:p>
            <a:fld id="{9977AC94-7D3A-49DC-B3F1-79C901066D6F}" type="slidenum">
              <a:rPr lang="en-GB" altLang="en-US"/>
              <a:pPr/>
              <a:t>‹#›</a:t>
            </a:fld>
            <a:endParaRPr lang="en-GB" altLang="en-US"/>
          </a:p>
        </p:txBody>
      </p:sp>
    </p:spTree>
    <p:extLst>
      <p:ext uri="{BB962C8B-B14F-4D97-AF65-F5344CB8AC3E}">
        <p14:creationId xmlns:p14="http://schemas.microsoft.com/office/powerpoint/2010/main" val="3327400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8413F62A-2E0B-4CEA-B9A8-F634B1C785B4}"/>
              </a:ext>
            </a:extLst>
          </p:cNvPr>
          <p:cNvSpPr>
            <a:spLocks noGrp="1"/>
          </p:cNvSpPr>
          <p:nvPr>
            <p:ph type="dt" sz="half" idx="10"/>
          </p:nvPr>
        </p:nvSpPr>
        <p:spPr/>
        <p:txBody>
          <a:bodyPr/>
          <a:lstStyle>
            <a:lvl1pPr>
              <a:defRPr/>
            </a:lvl1pPr>
          </a:lstStyle>
          <a:p>
            <a:fld id="{E9B6689F-8724-4740-A1E9-CDD8AD981211}" type="datetime1">
              <a:rPr lang="en-GB" altLang="en-US"/>
              <a:pPr/>
              <a:t>04/02/2021</a:t>
            </a:fld>
            <a:endParaRPr lang="en-GB" altLang="en-US"/>
          </a:p>
        </p:txBody>
      </p:sp>
      <p:sp>
        <p:nvSpPr>
          <p:cNvPr id="8" name="Footer Placeholder 4">
            <a:extLst>
              <a:ext uri="{FF2B5EF4-FFF2-40B4-BE49-F238E27FC236}">
                <a16:creationId xmlns:a16="http://schemas.microsoft.com/office/drawing/2014/main" id="{8E0482EA-14AF-4CCC-8434-28374F68A719}"/>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2242089-F76B-465B-BEDD-E3454405E623}"/>
              </a:ext>
            </a:extLst>
          </p:cNvPr>
          <p:cNvSpPr>
            <a:spLocks noGrp="1"/>
          </p:cNvSpPr>
          <p:nvPr>
            <p:ph type="sldNum" sz="quarter" idx="12"/>
          </p:nvPr>
        </p:nvSpPr>
        <p:spPr/>
        <p:txBody>
          <a:bodyPr/>
          <a:lstStyle>
            <a:lvl1pPr>
              <a:defRPr/>
            </a:lvl1pPr>
          </a:lstStyle>
          <a:p>
            <a:fld id="{3E39DA6A-1DE2-4199-AD68-F84694AD4EB0}" type="slidenum">
              <a:rPr lang="en-GB" altLang="en-US"/>
              <a:pPr/>
              <a:t>‹#›</a:t>
            </a:fld>
            <a:endParaRPr lang="en-GB" altLang="en-US"/>
          </a:p>
        </p:txBody>
      </p:sp>
    </p:spTree>
    <p:extLst>
      <p:ext uri="{BB962C8B-B14F-4D97-AF65-F5344CB8AC3E}">
        <p14:creationId xmlns:p14="http://schemas.microsoft.com/office/powerpoint/2010/main" val="17864833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D5EFD8FD-7307-48CC-B0C3-1A1B32C0B285}"/>
              </a:ext>
            </a:extLst>
          </p:cNvPr>
          <p:cNvSpPr>
            <a:spLocks noGrp="1"/>
          </p:cNvSpPr>
          <p:nvPr>
            <p:ph type="dt" sz="half" idx="10"/>
          </p:nvPr>
        </p:nvSpPr>
        <p:spPr/>
        <p:txBody>
          <a:bodyPr/>
          <a:lstStyle>
            <a:lvl1pPr>
              <a:defRPr/>
            </a:lvl1pPr>
          </a:lstStyle>
          <a:p>
            <a:fld id="{2EC56509-77C8-4878-AD50-34E0ABE028BE}" type="datetime1">
              <a:rPr lang="en-GB" altLang="en-US"/>
              <a:pPr/>
              <a:t>04/02/2021</a:t>
            </a:fld>
            <a:endParaRPr lang="en-GB" altLang="en-US"/>
          </a:p>
        </p:txBody>
      </p:sp>
      <p:sp>
        <p:nvSpPr>
          <p:cNvPr id="4" name="Footer Placeholder 4">
            <a:extLst>
              <a:ext uri="{FF2B5EF4-FFF2-40B4-BE49-F238E27FC236}">
                <a16:creationId xmlns:a16="http://schemas.microsoft.com/office/drawing/2014/main" id="{A32536CA-A56D-4323-AFFD-5472D3E412CE}"/>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8C5A8618-3BF0-422D-9737-5EEC45D1EE1C}"/>
              </a:ext>
            </a:extLst>
          </p:cNvPr>
          <p:cNvSpPr>
            <a:spLocks noGrp="1"/>
          </p:cNvSpPr>
          <p:nvPr>
            <p:ph type="sldNum" sz="quarter" idx="12"/>
          </p:nvPr>
        </p:nvSpPr>
        <p:spPr/>
        <p:txBody>
          <a:bodyPr/>
          <a:lstStyle>
            <a:lvl1pPr>
              <a:defRPr/>
            </a:lvl1pPr>
          </a:lstStyle>
          <a:p>
            <a:fld id="{BEF82FCC-2839-42E9-8DE3-E7A662ACE5A1}" type="slidenum">
              <a:rPr lang="en-GB" altLang="en-US"/>
              <a:pPr/>
              <a:t>‹#›</a:t>
            </a:fld>
            <a:endParaRPr lang="en-GB" altLang="en-US"/>
          </a:p>
        </p:txBody>
      </p:sp>
    </p:spTree>
    <p:extLst>
      <p:ext uri="{BB962C8B-B14F-4D97-AF65-F5344CB8AC3E}">
        <p14:creationId xmlns:p14="http://schemas.microsoft.com/office/powerpoint/2010/main" val="3703685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071ACD91-58F6-4428-BB1D-570541202A40}"/>
              </a:ext>
            </a:extLst>
          </p:cNvPr>
          <p:cNvSpPr>
            <a:spLocks noGrp="1"/>
          </p:cNvSpPr>
          <p:nvPr>
            <p:ph type="dt" sz="half" idx="10"/>
          </p:nvPr>
        </p:nvSpPr>
        <p:spPr/>
        <p:txBody>
          <a:bodyPr/>
          <a:lstStyle>
            <a:lvl1pPr>
              <a:defRPr/>
            </a:lvl1pPr>
          </a:lstStyle>
          <a:p>
            <a:fld id="{D8EDCBC9-D36E-4426-8A79-B712448A34CB}" type="datetime1">
              <a:rPr lang="en-GB" altLang="en-US"/>
              <a:pPr/>
              <a:t>04/02/2021</a:t>
            </a:fld>
            <a:endParaRPr lang="en-GB" altLang="en-US"/>
          </a:p>
        </p:txBody>
      </p:sp>
      <p:sp>
        <p:nvSpPr>
          <p:cNvPr id="3" name="Footer Placeholder 4">
            <a:extLst>
              <a:ext uri="{FF2B5EF4-FFF2-40B4-BE49-F238E27FC236}">
                <a16:creationId xmlns:a16="http://schemas.microsoft.com/office/drawing/2014/main" id="{9935DC74-B930-49B6-906D-3B6B2E768991}"/>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01056CB5-F875-4EB9-A16D-489CDC7EB88D}"/>
              </a:ext>
            </a:extLst>
          </p:cNvPr>
          <p:cNvSpPr>
            <a:spLocks noGrp="1"/>
          </p:cNvSpPr>
          <p:nvPr>
            <p:ph type="sldNum" sz="quarter" idx="12"/>
          </p:nvPr>
        </p:nvSpPr>
        <p:spPr/>
        <p:txBody>
          <a:bodyPr/>
          <a:lstStyle>
            <a:lvl1pPr>
              <a:defRPr/>
            </a:lvl1pPr>
          </a:lstStyle>
          <a:p>
            <a:fld id="{C39DBCF1-E53C-4E87-9699-99DECF043FBA}" type="slidenum">
              <a:rPr lang="en-GB" altLang="en-US"/>
              <a:pPr/>
              <a:t>‹#›</a:t>
            </a:fld>
            <a:endParaRPr lang="en-GB" altLang="en-US"/>
          </a:p>
        </p:txBody>
      </p:sp>
    </p:spTree>
    <p:extLst>
      <p:ext uri="{BB962C8B-B14F-4D97-AF65-F5344CB8AC3E}">
        <p14:creationId xmlns:p14="http://schemas.microsoft.com/office/powerpoint/2010/main" val="833348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CE0A7CB6-D19A-4583-87C1-ECA8E8749779}"/>
              </a:ext>
            </a:extLst>
          </p:cNvPr>
          <p:cNvSpPr>
            <a:spLocks noGrp="1"/>
          </p:cNvSpPr>
          <p:nvPr>
            <p:ph type="dt" sz="half" idx="10"/>
          </p:nvPr>
        </p:nvSpPr>
        <p:spPr/>
        <p:txBody>
          <a:bodyPr/>
          <a:lstStyle>
            <a:lvl1pPr>
              <a:defRPr/>
            </a:lvl1pPr>
          </a:lstStyle>
          <a:p>
            <a:fld id="{6AFC4809-4AB1-4830-A35B-3F4DC8803E2A}" type="datetime1">
              <a:rPr lang="en-GB" altLang="en-US"/>
              <a:pPr/>
              <a:t>04/02/2021</a:t>
            </a:fld>
            <a:endParaRPr lang="en-GB" altLang="en-US"/>
          </a:p>
        </p:txBody>
      </p:sp>
      <p:sp>
        <p:nvSpPr>
          <p:cNvPr id="6" name="Footer Placeholder 4">
            <a:extLst>
              <a:ext uri="{FF2B5EF4-FFF2-40B4-BE49-F238E27FC236}">
                <a16:creationId xmlns:a16="http://schemas.microsoft.com/office/drawing/2014/main" id="{4130E182-C57A-469A-A12B-4B3887DB3AFE}"/>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69992B1-705F-43AE-BF6C-CAC714484B25}"/>
              </a:ext>
            </a:extLst>
          </p:cNvPr>
          <p:cNvSpPr>
            <a:spLocks noGrp="1"/>
          </p:cNvSpPr>
          <p:nvPr>
            <p:ph type="sldNum" sz="quarter" idx="12"/>
          </p:nvPr>
        </p:nvSpPr>
        <p:spPr/>
        <p:txBody>
          <a:bodyPr/>
          <a:lstStyle>
            <a:lvl1pPr>
              <a:defRPr/>
            </a:lvl1pPr>
          </a:lstStyle>
          <a:p>
            <a:fld id="{21959369-3350-4A5D-997B-9664506F1960}" type="slidenum">
              <a:rPr lang="en-GB" altLang="en-US"/>
              <a:pPr/>
              <a:t>‹#›</a:t>
            </a:fld>
            <a:endParaRPr lang="en-GB" altLang="en-US"/>
          </a:p>
        </p:txBody>
      </p:sp>
    </p:spTree>
    <p:extLst>
      <p:ext uri="{BB962C8B-B14F-4D97-AF65-F5344CB8AC3E}">
        <p14:creationId xmlns:p14="http://schemas.microsoft.com/office/powerpoint/2010/main" val="12094454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84B5BDAD-0B01-4B06-AE94-AE06B7F19762}"/>
              </a:ext>
            </a:extLst>
          </p:cNvPr>
          <p:cNvSpPr>
            <a:spLocks noGrp="1"/>
          </p:cNvSpPr>
          <p:nvPr>
            <p:ph type="dt" sz="half" idx="10"/>
          </p:nvPr>
        </p:nvSpPr>
        <p:spPr/>
        <p:txBody>
          <a:bodyPr/>
          <a:lstStyle>
            <a:lvl1pPr>
              <a:defRPr/>
            </a:lvl1pPr>
          </a:lstStyle>
          <a:p>
            <a:fld id="{E78C4BB1-1558-4E78-96B8-E353A0630540}" type="datetime1">
              <a:rPr lang="en-GB" altLang="en-US"/>
              <a:pPr/>
              <a:t>04/02/2021</a:t>
            </a:fld>
            <a:endParaRPr lang="en-GB" altLang="en-US"/>
          </a:p>
        </p:txBody>
      </p:sp>
      <p:sp>
        <p:nvSpPr>
          <p:cNvPr id="6" name="Footer Placeholder 4">
            <a:extLst>
              <a:ext uri="{FF2B5EF4-FFF2-40B4-BE49-F238E27FC236}">
                <a16:creationId xmlns:a16="http://schemas.microsoft.com/office/drawing/2014/main" id="{6D005F27-4D36-49C6-858E-22786159EE87}"/>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32C06225-15C9-421F-A3D8-F4B0E1097CDC}"/>
              </a:ext>
            </a:extLst>
          </p:cNvPr>
          <p:cNvSpPr>
            <a:spLocks noGrp="1"/>
          </p:cNvSpPr>
          <p:nvPr>
            <p:ph type="sldNum" sz="quarter" idx="12"/>
          </p:nvPr>
        </p:nvSpPr>
        <p:spPr/>
        <p:txBody>
          <a:bodyPr/>
          <a:lstStyle>
            <a:lvl1pPr>
              <a:defRPr/>
            </a:lvl1pPr>
          </a:lstStyle>
          <a:p>
            <a:fld id="{D8FEDD05-9B60-4F0C-8DAC-1F3571A05A62}" type="slidenum">
              <a:rPr lang="en-GB" altLang="en-US"/>
              <a:pPr/>
              <a:t>‹#›</a:t>
            </a:fld>
            <a:endParaRPr lang="en-GB" altLang="en-US"/>
          </a:p>
        </p:txBody>
      </p:sp>
    </p:spTree>
    <p:extLst>
      <p:ext uri="{BB962C8B-B14F-4D97-AF65-F5344CB8AC3E}">
        <p14:creationId xmlns:p14="http://schemas.microsoft.com/office/powerpoint/2010/main" val="833816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855497C4-5735-463F-8640-AC0EE8B9C879}"/>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FA833DC0-A759-4E93-BDA3-05FAD8F52B46}"/>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5E7CB64F-61FC-431D-910E-16E4A18F0E29}"/>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anose="020F0502020204030204" pitchFamily="34" charset="0"/>
              </a:defRPr>
            </a:lvl1pPr>
          </a:lstStyle>
          <a:p>
            <a:fld id="{0C09CAE5-D880-4192-96A0-6E75AC148943}" type="datetime1">
              <a:rPr lang="en-GB" altLang="en-US"/>
              <a:pPr/>
              <a:t>04/02/2021</a:t>
            </a:fld>
            <a:endParaRPr lang="en-GB" altLang="en-US"/>
          </a:p>
        </p:txBody>
      </p:sp>
      <p:sp>
        <p:nvSpPr>
          <p:cNvPr id="5" name="Footer Placeholder 4">
            <a:extLst>
              <a:ext uri="{FF2B5EF4-FFF2-40B4-BE49-F238E27FC236}">
                <a16:creationId xmlns:a16="http://schemas.microsoft.com/office/drawing/2014/main" id="{8AA21A96-0F52-4733-804E-A741C0ED9E5A}"/>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GB"/>
          </a:p>
        </p:txBody>
      </p:sp>
      <p:sp>
        <p:nvSpPr>
          <p:cNvPr id="6" name="Slide Number Placeholder 5">
            <a:extLst>
              <a:ext uri="{FF2B5EF4-FFF2-40B4-BE49-F238E27FC236}">
                <a16:creationId xmlns:a16="http://schemas.microsoft.com/office/drawing/2014/main" id="{068B1147-5347-4F70-BB55-1F4C2134710D}"/>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8B936414-E12B-45C1-B9B4-7D91C19011BD}" type="slidenum">
              <a:rPr lang="en-GB" altLang="en-US"/>
              <a:pPr/>
              <a:t>‹#›</a:t>
            </a:fld>
            <a:endParaRPr lang="en-GB" altLang="en-US"/>
          </a:p>
        </p:txBody>
      </p:sp>
      <p:grpSp>
        <p:nvGrpSpPr>
          <p:cNvPr id="7" name="Group 6">
            <a:extLst>
              <a:ext uri="{FF2B5EF4-FFF2-40B4-BE49-F238E27FC236}">
                <a16:creationId xmlns:a16="http://schemas.microsoft.com/office/drawing/2014/main" id="{2748F9AA-9358-4067-B258-9798C798C00E}"/>
              </a:ext>
            </a:extLst>
          </p:cNvPr>
          <p:cNvGrpSpPr/>
          <p:nvPr userDrawn="1"/>
        </p:nvGrpSpPr>
        <p:grpSpPr>
          <a:xfrm>
            <a:off x="0" y="5878513"/>
            <a:ext cx="9144000" cy="979487"/>
            <a:chOff x="135920" y="5769476"/>
            <a:chExt cx="9144000" cy="979487"/>
          </a:xfrm>
        </p:grpSpPr>
        <p:sp>
          <p:nvSpPr>
            <p:cNvPr id="8" name="Rectangle 7">
              <a:extLst>
                <a:ext uri="{FF2B5EF4-FFF2-40B4-BE49-F238E27FC236}">
                  <a16:creationId xmlns:a16="http://schemas.microsoft.com/office/drawing/2014/main" id="{3511DA9B-77A5-4C68-A6AA-2692853BC9EE}"/>
                </a:ext>
              </a:extLst>
            </p:cNvPr>
            <p:cNvSpPr/>
            <p:nvPr/>
          </p:nvSpPr>
          <p:spPr bwMode="auto">
            <a:xfrm>
              <a:off x="135920" y="5769476"/>
              <a:ext cx="9144000" cy="9794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Rectangle 13">
              <a:extLst>
                <a:ext uri="{FF2B5EF4-FFF2-40B4-BE49-F238E27FC236}">
                  <a16:creationId xmlns:a16="http://schemas.microsoft.com/office/drawing/2014/main" id="{7E039AD6-0B88-45C9-AA06-F819F5EC90DD}"/>
                </a:ext>
              </a:extLst>
            </p:cNvPr>
            <p:cNvSpPr>
              <a:spLocks noChangeArrowheads="1"/>
            </p:cNvSpPr>
            <p:nvPr/>
          </p:nvSpPr>
          <p:spPr bwMode="auto">
            <a:xfrm>
              <a:off x="412517" y="6100632"/>
              <a:ext cx="8382000" cy="584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sz="800" b="1" i="1" dirty="0">
                  <a:solidFill>
                    <a:schemeClr val="bg1">
                      <a:lumMod val="50000"/>
                    </a:schemeClr>
                  </a:solidFill>
                  <a:latin typeface="Calibri" panose="020F0502020204030204" pitchFamily="34" charset="0"/>
                </a:rPr>
                <a:t>© 2020 Agora Business Publications LLP.</a:t>
              </a:r>
              <a:r>
                <a:rPr lang="en-US" altLang="en-US" sz="800" i="1" dirty="0">
                  <a:solidFill>
                    <a:schemeClr val="bg1">
                      <a:lumMod val="50000"/>
                    </a:schemeClr>
                  </a:solidFill>
                  <a:latin typeface="Calibri" panose="020F0502020204030204" pitchFamily="34" charset="0"/>
                </a:rPr>
                <a:t> The information in this document is for general guidance only and is not intended to address the circumstances of any particular individual or entity. The document may need to be tailored to suit individual circumstances and professional advice should be sought before any action is taken, or any decision is made to refrain from action. To the fullest extent permitted by law, Agora Business Publications LLP and our contributors do not accept liability for any direct, indirect, special, consequential or other losses or damages of whatsoever kind arising from any action or inaction of the user other than liability limited to the fee paid for the document.</a:t>
              </a:r>
              <a:endParaRPr lang="en-GB" altLang="en-US" sz="3200" dirty="0">
                <a:solidFill>
                  <a:schemeClr val="bg1">
                    <a:lumMod val="50000"/>
                  </a:schemeClr>
                </a:solidFill>
                <a:latin typeface="Trebuchet MS" panose="020B0603020202020204" pitchFamily="34" charset="0"/>
              </a:endParaRPr>
            </a:p>
          </p:txBody>
        </p:sp>
      </p:grpSp>
      <p:grpSp>
        <p:nvGrpSpPr>
          <p:cNvPr id="10" name="Group 9">
            <a:extLst>
              <a:ext uri="{FF2B5EF4-FFF2-40B4-BE49-F238E27FC236}">
                <a16:creationId xmlns:a16="http://schemas.microsoft.com/office/drawing/2014/main" id="{723288B7-F99C-4ED9-8607-D086B587EBD7}"/>
              </a:ext>
            </a:extLst>
          </p:cNvPr>
          <p:cNvGrpSpPr/>
          <p:nvPr userDrawn="1"/>
        </p:nvGrpSpPr>
        <p:grpSpPr>
          <a:xfrm>
            <a:off x="0" y="0"/>
            <a:ext cx="9144000" cy="1988827"/>
            <a:chOff x="0" y="-1"/>
            <a:chExt cx="9144000" cy="1988827"/>
          </a:xfrm>
        </p:grpSpPr>
        <p:grpSp>
          <p:nvGrpSpPr>
            <p:cNvPr id="11" name="Group 10">
              <a:extLst>
                <a:ext uri="{FF2B5EF4-FFF2-40B4-BE49-F238E27FC236}">
                  <a16:creationId xmlns:a16="http://schemas.microsoft.com/office/drawing/2014/main" id="{E8E6DBD6-E733-4736-B388-68D0B7A63DFF}"/>
                </a:ext>
              </a:extLst>
            </p:cNvPr>
            <p:cNvGrpSpPr/>
            <p:nvPr userDrawn="1"/>
          </p:nvGrpSpPr>
          <p:grpSpPr>
            <a:xfrm>
              <a:off x="0" y="-1"/>
              <a:ext cx="9144000" cy="1988827"/>
              <a:chOff x="0" y="-1"/>
              <a:chExt cx="9144000" cy="1988827"/>
            </a:xfrm>
          </p:grpSpPr>
          <p:sp>
            <p:nvSpPr>
              <p:cNvPr id="13" name="Rectangle 12">
                <a:extLst>
                  <a:ext uri="{FF2B5EF4-FFF2-40B4-BE49-F238E27FC236}">
                    <a16:creationId xmlns:a16="http://schemas.microsoft.com/office/drawing/2014/main" id="{A36269A0-2EDB-4A17-A110-36B5A2F580AC}"/>
                  </a:ext>
                </a:extLst>
              </p:cNvPr>
              <p:cNvSpPr/>
              <p:nvPr userDrawn="1"/>
            </p:nvSpPr>
            <p:spPr>
              <a:xfrm>
                <a:off x="0" y="-1"/>
                <a:ext cx="9144000" cy="19888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A0CB0FB7-33EB-4F2B-A56E-E50F981674A2}"/>
                  </a:ext>
                </a:extLst>
              </p:cNvPr>
              <p:cNvSpPr txBox="1"/>
              <p:nvPr userDrawn="1"/>
            </p:nvSpPr>
            <p:spPr>
              <a:xfrm>
                <a:off x="0" y="129714"/>
                <a:ext cx="5693328" cy="369332"/>
              </a:xfrm>
              <a:prstGeom prst="rect">
                <a:avLst/>
              </a:prstGeom>
              <a:noFill/>
            </p:spPr>
            <p:txBody>
              <a:bodyPr wrap="square" rtlCol="0">
                <a:spAutoFit/>
              </a:bodyPr>
              <a:lstStyle/>
              <a:p>
                <a:r>
                  <a:rPr lang="en-GB" dirty="0">
                    <a:solidFill>
                      <a:schemeClr val="bg1">
                        <a:lumMod val="50000"/>
                      </a:schemeClr>
                    </a:solidFill>
                  </a:rPr>
                  <a:t>Health &amp; Safety Adviser </a:t>
                </a:r>
              </a:p>
            </p:txBody>
          </p:sp>
        </p:grpSp>
        <p:cxnSp>
          <p:nvCxnSpPr>
            <p:cNvPr id="12" name="Straight Connector 11">
              <a:extLst>
                <a:ext uri="{FF2B5EF4-FFF2-40B4-BE49-F238E27FC236}">
                  <a16:creationId xmlns:a16="http://schemas.microsoft.com/office/drawing/2014/main" id="{473A8E12-C2C6-4BCC-98DF-9D96DC83F306}"/>
                </a:ext>
              </a:extLst>
            </p:cNvPr>
            <p:cNvCxnSpPr>
              <a:cxnSpLocks/>
            </p:cNvCxnSpPr>
            <p:nvPr userDrawn="1"/>
          </p:nvCxnSpPr>
          <p:spPr>
            <a:xfrm>
              <a:off x="2246158" y="425593"/>
              <a:ext cx="6813953"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3" name="Title 1">
            <a:extLst>
              <a:ext uri="{FF2B5EF4-FFF2-40B4-BE49-F238E27FC236}">
                <a16:creationId xmlns:a16="http://schemas.microsoft.com/office/drawing/2014/main" id="{99CA4FDA-729F-4D3B-B137-F4285815BE3A}"/>
              </a:ext>
            </a:extLst>
          </p:cNvPr>
          <p:cNvSpPr>
            <a:spLocks noGrp="1"/>
          </p:cNvSpPr>
          <p:nvPr>
            <p:ph type="ctrTitle"/>
          </p:nvPr>
        </p:nvSpPr>
        <p:spPr>
          <a:xfrm>
            <a:off x="179512" y="2130425"/>
            <a:ext cx="8856984" cy="1470025"/>
          </a:xfrm>
        </p:spPr>
        <p:txBody>
          <a:bodyPr/>
          <a:lstStyle/>
          <a:p>
            <a:pPr eaLnBrk="1" hangingPunct="1"/>
            <a:r>
              <a:rPr lang="en-GB" altLang="en-US" dirty="0"/>
              <a:t>&lt;</a:t>
            </a:r>
            <a:r>
              <a:rPr lang="en-GB" altLang="en-US"/>
              <a:t>Insert Organisation </a:t>
            </a:r>
            <a:r>
              <a:rPr lang="en-GB" altLang="en-US" dirty="0"/>
              <a:t>Name</a:t>
            </a:r>
            <a:r>
              <a:rPr lang="en-GB" altLang="en-US"/>
              <a:t>&gt; </a:t>
            </a:r>
            <a:br>
              <a:rPr lang="en-GB" altLang="en-US"/>
            </a:br>
            <a:r>
              <a:rPr lang="en-GB" altLang="en-US"/>
              <a:t>Toolbox </a:t>
            </a:r>
            <a:r>
              <a:rPr lang="en-GB" altLang="en-US" dirty="0"/>
              <a:t>Talk:</a:t>
            </a:r>
            <a:br>
              <a:rPr lang="en-GB" altLang="en-US" dirty="0"/>
            </a:br>
            <a:br>
              <a:rPr lang="en-GB" altLang="en-US" dirty="0">
                <a:solidFill>
                  <a:schemeClr val="accent4"/>
                </a:solidFill>
              </a:rPr>
            </a:br>
            <a:r>
              <a:rPr lang="en-GB" altLang="en-US" b="1" dirty="0"/>
              <a:t>First Aid: Immediate Response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itle 1">
            <a:extLst>
              <a:ext uri="{FF2B5EF4-FFF2-40B4-BE49-F238E27FC236}">
                <a16:creationId xmlns:a16="http://schemas.microsoft.com/office/drawing/2014/main" id="{1FEFCB41-DBCF-4BF3-A78C-7892CBBC315A}"/>
              </a:ext>
            </a:extLst>
          </p:cNvPr>
          <p:cNvSpPr>
            <a:spLocks noGrp="1"/>
          </p:cNvSpPr>
          <p:nvPr>
            <p:ph type="title"/>
          </p:nvPr>
        </p:nvSpPr>
        <p:spPr>
          <a:xfrm>
            <a:off x="457200" y="457200"/>
            <a:ext cx="8229600" cy="1143000"/>
          </a:xfrm>
        </p:spPr>
        <p:txBody>
          <a:bodyPr/>
          <a:lstStyle/>
          <a:p>
            <a:pPr algn="l" eaLnBrk="1" hangingPunct="1"/>
            <a:r>
              <a:rPr lang="en-GB" altLang="en-US" dirty="0"/>
              <a:t>Aims of First Aid</a:t>
            </a:r>
          </a:p>
        </p:txBody>
      </p:sp>
      <p:sp>
        <p:nvSpPr>
          <p:cNvPr id="14338" name="Content Placeholder 2">
            <a:extLst>
              <a:ext uri="{FF2B5EF4-FFF2-40B4-BE49-F238E27FC236}">
                <a16:creationId xmlns:a16="http://schemas.microsoft.com/office/drawing/2014/main" id="{46C76C24-3D59-49F5-BF49-27013BE3A224}"/>
              </a:ext>
            </a:extLst>
          </p:cNvPr>
          <p:cNvSpPr>
            <a:spLocks noGrp="1"/>
          </p:cNvSpPr>
          <p:nvPr>
            <p:ph idx="1"/>
          </p:nvPr>
        </p:nvSpPr>
        <p:spPr/>
        <p:txBody>
          <a:bodyPr/>
          <a:lstStyle/>
          <a:p>
            <a:pPr eaLnBrk="1" hangingPunct="1"/>
            <a:r>
              <a:rPr lang="en-GB" altLang="en-US" dirty="0"/>
              <a:t>Save life. </a:t>
            </a:r>
          </a:p>
          <a:p>
            <a:pPr eaLnBrk="1" hangingPunct="1"/>
            <a:r>
              <a:rPr lang="en-GB" altLang="en-US" dirty="0"/>
              <a:t>Prevent further injury.</a:t>
            </a:r>
          </a:p>
          <a:p>
            <a:pPr eaLnBrk="1" hangingPunct="1"/>
            <a:r>
              <a:rPr lang="en-GB" altLang="en-US" dirty="0"/>
              <a:t>Prevent the condition from becoming worse.</a:t>
            </a:r>
          </a:p>
          <a:p>
            <a:pPr eaLnBrk="1" hangingPunct="1">
              <a:buFont typeface="Arial" panose="020B0604020202020204" pitchFamily="34" charset="0"/>
              <a:buNone/>
            </a:pPr>
            <a:endParaRPr lang="en-GB"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Title 1">
            <a:extLst>
              <a:ext uri="{FF2B5EF4-FFF2-40B4-BE49-F238E27FC236}">
                <a16:creationId xmlns:a16="http://schemas.microsoft.com/office/drawing/2014/main" id="{46DADD75-36F3-401A-9D13-575375815F3A}"/>
              </a:ext>
            </a:extLst>
          </p:cNvPr>
          <p:cNvSpPr>
            <a:spLocks noGrp="1"/>
          </p:cNvSpPr>
          <p:nvPr>
            <p:ph type="title"/>
          </p:nvPr>
        </p:nvSpPr>
        <p:spPr>
          <a:xfrm>
            <a:off x="457200" y="455381"/>
            <a:ext cx="8229600" cy="1143000"/>
          </a:xfrm>
        </p:spPr>
        <p:txBody>
          <a:bodyPr/>
          <a:lstStyle/>
          <a:p>
            <a:pPr algn="l" eaLnBrk="1" hangingPunct="1"/>
            <a:r>
              <a:rPr lang="en-GB" altLang="en-US" sz="4000" dirty="0"/>
              <a:t>Minimum Provisions at Each Location</a:t>
            </a:r>
          </a:p>
        </p:txBody>
      </p:sp>
      <p:sp>
        <p:nvSpPr>
          <p:cNvPr id="15362" name="Content Placeholder 2">
            <a:extLst>
              <a:ext uri="{FF2B5EF4-FFF2-40B4-BE49-F238E27FC236}">
                <a16:creationId xmlns:a16="http://schemas.microsoft.com/office/drawing/2014/main" id="{31F54648-E046-4B27-973E-27D1B367B949}"/>
              </a:ext>
            </a:extLst>
          </p:cNvPr>
          <p:cNvSpPr>
            <a:spLocks noGrp="1"/>
          </p:cNvSpPr>
          <p:nvPr>
            <p:ph idx="1"/>
          </p:nvPr>
        </p:nvSpPr>
        <p:spPr/>
        <p:txBody>
          <a:bodyPr/>
          <a:lstStyle/>
          <a:p>
            <a:pPr eaLnBrk="1" hangingPunct="1"/>
            <a:r>
              <a:rPr lang="en-GB" altLang="en-US" dirty="0"/>
              <a:t>Adequately stocked first aid kit.</a:t>
            </a:r>
          </a:p>
          <a:p>
            <a:pPr eaLnBrk="1" hangingPunct="1"/>
            <a:r>
              <a:rPr lang="en-GB" altLang="en-US" dirty="0"/>
              <a:t>First aid trained personnel:</a:t>
            </a:r>
          </a:p>
          <a:p>
            <a:pPr lvl="1" eaLnBrk="1" hangingPunct="1"/>
            <a:r>
              <a:rPr lang="en-GB" altLang="en-US" dirty="0"/>
              <a:t>First aider (FAW or EFAW)</a:t>
            </a:r>
          </a:p>
          <a:p>
            <a:pPr lvl="1" eaLnBrk="1" hangingPunct="1"/>
            <a:r>
              <a:rPr lang="en-GB" altLang="en-US" dirty="0"/>
              <a:t>Appointed person</a:t>
            </a:r>
            <a:endParaRPr lang="en-GB" altLang="en-US" strike="sngStrike" dirty="0"/>
          </a:p>
          <a:p>
            <a:pPr lvl="1" eaLnBrk="1" hangingPunct="1"/>
            <a:r>
              <a:rPr lang="en-GB" altLang="en-US" dirty="0"/>
              <a:t>Colleagues</a:t>
            </a:r>
          </a:p>
          <a:p>
            <a:pPr eaLnBrk="1" hangingPunct="1"/>
            <a:endParaRPr lang="en-GB"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id="{4D469C4B-08E9-4739-93DA-AD42F0360C60}"/>
              </a:ext>
            </a:extLst>
          </p:cNvPr>
          <p:cNvSpPr>
            <a:spLocks noGrp="1"/>
          </p:cNvSpPr>
          <p:nvPr>
            <p:ph type="title"/>
          </p:nvPr>
        </p:nvSpPr>
        <p:spPr>
          <a:xfrm>
            <a:off x="426864" y="457200"/>
            <a:ext cx="8229600" cy="1143000"/>
          </a:xfrm>
        </p:spPr>
        <p:txBody>
          <a:bodyPr/>
          <a:lstStyle/>
          <a:p>
            <a:pPr algn="l" eaLnBrk="1" hangingPunct="1"/>
            <a:r>
              <a:rPr lang="en-GB" altLang="en-US" dirty="0"/>
              <a:t>Appointed Persons and First Aiders</a:t>
            </a:r>
          </a:p>
        </p:txBody>
      </p:sp>
      <p:sp>
        <p:nvSpPr>
          <p:cNvPr id="16386" name="Content Placeholder 2">
            <a:extLst>
              <a:ext uri="{FF2B5EF4-FFF2-40B4-BE49-F238E27FC236}">
                <a16:creationId xmlns:a16="http://schemas.microsoft.com/office/drawing/2014/main" id="{55F53854-2996-43D3-A096-CE380CD5D37F}"/>
              </a:ext>
            </a:extLst>
          </p:cNvPr>
          <p:cNvSpPr>
            <a:spLocks noGrp="1"/>
          </p:cNvSpPr>
          <p:nvPr>
            <p:ph idx="1"/>
          </p:nvPr>
        </p:nvSpPr>
        <p:spPr/>
        <p:txBody>
          <a:bodyPr/>
          <a:lstStyle/>
          <a:p>
            <a:pPr eaLnBrk="1" hangingPunct="1"/>
            <a:r>
              <a:rPr lang="en-GB" altLang="en-US" dirty="0"/>
              <a:t>Appointed Person:</a:t>
            </a:r>
          </a:p>
          <a:p>
            <a:pPr lvl="1" eaLnBrk="1" hangingPunct="1"/>
            <a:r>
              <a:rPr lang="en-GB" altLang="en-US" dirty="0"/>
              <a:t>Not fully trained in first aid</a:t>
            </a:r>
          </a:p>
          <a:p>
            <a:pPr lvl="1" eaLnBrk="1" hangingPunct="1"/>
            <a:r>
              <a:rPr lang="en-GB" altLang="en-US" dirty="0"/>
              <a:t>Takes charge and arranges for medical assistance</a:t>
            </a:r>
          </a:p>
          <a:p>
            <a:pPr lvl="1" eaLnBrk="1" hangingPunct="1"/>
            <a:r>
              <a:rPr lang="en-GB" altLang="en-US" dirty="0"/>
              <a:t>Manages the stock of the first aid equipment</a:t>
            </a:r>
          </a:p>
          <a:p>
            <a:pPr lvl="1" eaLnBrk="1" hangingPunct="1"/>
            <a:r>
              <a:rPr lang="en-GB" altLang="en-US" dirty="0"/>
              <a:t>May have some first aid skills</a:t>
            </a:r>
          </a:p>
          <a:p>
            <a:pPr eaLnBrk="1" hangingPunct="1"/>
            <a:r>
              <a:rPr lang="en-GB" altLang="en-US" dirty="0"/>
              <a:t>First Aider:</a:t>
            </a:r>
          </a:p>
          <a:p>
            <a:pPr lvl="1" eaLnBrk="1" hangingPunct="1"/>
            <a:r>
              <a:rPr lang="en-GB" altLang="en-US" dirty="0"/>
              <a:t>Qualified to administer first aid (FAW or EFAW)</a:t>
            </a:r>
          </a:p>
          <a:p>
            <a:pPr lvl="1" eaLnBrk="1" hangingPunct="1"/>
            <a:r>
              <a:rPr lang="en-GB" altLang="en-US" dirty="0"/>
              <a:t>Manages the stock of the first aid equipment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Title 1">
            <a:extLst>
              <a:ext uri="{FF2B5EF4-FFF2-40B4-BE49-F238E27FC236}">
                <a16:creationId xmlns:a16="http://schemas.microsoft.com/office/drawing/2014/main" id="{30097AFE-B7E0-4453-AACE-A1FA080C3B80}"/>
              </a:ext>
            </a:extLst>
          </p:cNvPr>
          <p:cNvSpPr>
            <a:spLocks noGrp="1"/>
          </p:cNvSpPr>
          <p:nvPr>
            <p:ph type="title"/>
          </p:nvPr>
        </p:nvSpPr>
        <p:spPr>
          <a:xfrm>
            <a:off x="457200" y="457200"/>
            <a:ext cx="8229600" cy="1143000"/>
          </a:xfrm>
        </p:spPr>
        <p:txBody>
          <a:bodyPr/>
          <a:lstStyle/>
          <a:p>
            <a:pPr algn="l" eaLnBrk="1" hangingPunct="1"/>
            <a:r>
              <a:rPr lang="en-GB" altLang="en-US" dirty="0"/>
              <a:t>Needs Assessment</a:t>
            </a:r>
          </a:p>
        </p:txBody>
      </p:sp>
      <p:sp>
        <p:nvSpPr>
          <p:cNvPr id="17410" name="Content Placeholder 2">
            <a:extLst>
              <a:ext uri="{FF2B5EF4-FFF2-40B4-BE49-F238E27FC236}">
                <a16:creationId xmlns:a16="http://schemas.microsoft.com/office/drawing/2014/main" id="{D8A03DF2-8B97-44DC-84AA-55BD6947CD74}"/>
              </a:ext>
            </a:extLst>
          </p:cNvPr>
          <p:cNvSpPr>
            <a:spLocks noGrp="1"/>
          </p:cNvSpPr>
          <p:nvPr>
            <p:ph idx="1"/>
          </p:nvPr>
        </p:nvSpPr>
        <p:spPr/>
        <p:txBody>
          <a:bodyPr/>
          <a:lstStyle/>
          <a:p>
            <a:pPr eaLnBrk="1" hangingPunct="1"/>
            <a:r>
              <a:rPr lang="en-GB" altLang="en-US" dirty="0"/>
              <a:t>The levels of provision are determined by an assessment of needs based on a number of factors.</a:t>
            </a:r>
          </a:p>
          <a:p>
            <a:pPr eaLnBrk="1" hangingPunct="1"/>
            <a:r>
              <a:rPr lang="en-GB" altLang="en-US" dirty="0"/>
              <a:t>Employees are actively encouraged to comment on first aid provision, especially where they perceive a shortfall.</a:t>
            </a:r>
          </a:p>
          <a:p>
            <a:pPr eaLnBrk="1" hangingPunct="1"/>
            <a:r>
              <a:rPr lang="en-GB" altLang="en-US" dirty="0"/>
              <a:t>Report any concerns through your departmental manager.</a:t>
            </a:r>
          </a:p>
          <a:p>
            <a:pPr eaLnBrk="1" hangingPunct="1"/>
            <a:endParaRPr lang="en-GB"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id="{E32E8694-1566-404E-B647-865127161674}"/>
              </a:ext>
            </a:extLst>
          </p:cNvPr>
          <p:cNvSpPr>
            <a:spLocks noGrp="1"/>
          </p:cNvSpPr>
          <p:nvPr>
            <p:ph type="title"/>
          </p:nvPr>
        </p:nvSpPr>
        <p:spPr>
          <a:xfrm>
            <a:off x="427112" y="457200"/>
            <a:ext cx="8229600" cy="1143000"/>
          </a:xfrm>
        </p:spPr>
        <p:txBody>
          <a:bodyPr/>
          <a:lstStyle/>
          <a:p>
            <a:pPr algn="l" eaLnBrk="1" hangingPunct="1"/>
            <a:r>
              <a:rPr lang="en-GB" altLang="en-US" dirty="0"/>
              <a:t>Action You Should Take</a:t>
            </a:r>
          </a:p>
        </p:txBody>
      </p:sp>
      <p:sp>
        <p:nvSpPr>
          <p:cNvPr id="18434" name="Content Placeholder 2">
            <a:extLst>
              <a:ext uri="{FF2B5EF4-FFF2-40B4-BE49-F238E27FC236}">
                <a16:creationId xmlns:a16="http://schemas.microsoft.com/office/drawing/2014/main" id="{87F53B07-CAA6-477C-92E0-07753AED512B}"/>
              </a:ext>
            </a:extLst>
          </p:cNvPr>
          <p:cNvSpPr>
            <a:spLocks noGrp="1"/>
          </p:cNvSpPr>
          <p:nvPr>
            <p:ph idx="1"/>
          </p:nvPr>
        </p:nvSpPr>
        <p:spPr/>
        <p:txBody>
          <a:bodyPr/>
          <a:lstStyle/>
          <a:p>
            <a:pPr eaLnBrk="1" hangingPunct="1">
              <a:lnSpc>
                <a:spcPct val="80000"/>
              </a:lnSpc>
            </a:pPr>
            <a:r>
              <a:rPr lang="en-GB" altLang="en-US" sz="3000" dirty="0"/>
              <a:t>Look for any further danger before taking any action.</a:t>
            </a:r>
          </a:p>
          <a:p>
            <a:pPr eaLnBrk="1" hangingPunct="1">
              <a:lnSpc>
                <a:spcPct val="80000"/>
              </a:lnSpc>
            </a:pPr>
            <a:r>
              <a:rPr lang="en-GB" altLang="en-US" sz="3000" dirty="0"/>
              <a:t>Take control of the situation.</a:t>
            </a:r>
          </a:p>
          <a:p>
            <a:pPr eaLnBrk="1" hangingPunct="1">
              <a:lnSpc>
                <a:spcPct val="80000"/>
              </a:lnSpc>
            </a:pPr>
            <a:r>
              <a:rPr lang="en-GB" altLang="en-US" sz="3000" dirty="0"/>
              <a:t>Call or send for assistance. Try to provide:</a:t>
            </a:r>
          </a:p>
          <a:p>
            <a:pPr lvl="1" eaLnBrk="1" hangingPunct="1">
              <a:lnSpc>
                <a:spcPct val="80000"/>
              </a:lnSpc>
            </a:pPr>
            <a:r>
              <a:rPr lang="en-GB" altLang="en-US" sz="2600" dirty="0"/>
              <a:t>Details of the casualties location</a:t>
            </a:r>
          </a:p>
          <a:p>
            <a:pPr lvl="1" eaLnBrk="1" hangingPunct="1">
              <a:lnSpc>
                <a:spcPct val="80000"/>
              </a:lnSpc>
            </a:pPr>
            <a:r>
              <a:rPr lang="en-GB" altLang="en-US" sz="2600" dirty="0"/>
              <a:t>Details of injuries</a:t>
            </a:r>
          </a:p>
          <a:p>
            <a:pPr lvl="1" eaLnBrk="1" hangingPunct="1">
              <a:lnSpc>
                <a:spcPct val="80000"/>
              </a:lnSpc>
            </a:pPr>
            <a:r>
              <a:rPr lang="en-GB" altLang="en-US" sz="2600" dirty="0"/>
              <a:t>A description of how the injury occurred (if known)</a:t>
            </a:r>
          </a:p>
          <a:p>
            <a:pPr lvl="1" eaLnBrk="1" hangingPunct="1">
              <a:lnSpc>
                <a:spcPct val="80000"/>
              </a:lnSpc>
            </a:pPr>
            <a:r>
              <a:rPr lang="en-GB" altLang="en-US" sz="2600" dirty="0"/>
              <a:t>Number of casualties</a:t>
            </a:r>
          </a:p>
          <a:p>
            <a:pPr lvl="1" eaLnBrk="1" hangingPunct="1">
              <a:lnSpc>
                <a:spcPct val="80000"/>
              </a:lnSpc>
            </a:pPr>
            <a:r>
              <a:rPr lang="en-GB" altLang="en-US" sz="2600" dirty="0"/>
              <a:t>Current condition of the casualty and demeanour (conscious/unconscious/screaming/quiet)</a:t>
            </a:r>
          </a:p>
          <a:p>
            <a:pPr eaLnBrk="1" hangingPunct="1">
              <a:lnSpc>
                <a:spcPct val="80000"/>
              </a:lnSpc>
            </a:pPr>
            <a:r>
              <a:rPr lang="en-GB" altLang="en-US" sz="3000" dirty="0"/>
              <a:t>If you are competent to do so, take action.</a:t>
            </a:r>
          </a:p>
          <a:p>
            <a:pPr eaLnBrk="1" hangingPunct="1">
              <a:lnSpc>
                <a:spcPct val="80000"/>
              </a:lnSpc>
            </a:pPr>
            <a:endParaRPr lang="en-GB" altLang="en-US" sz="3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241</Words>
  <Application>Microsoft Office PowerPoint</Application>
  <PresentationFormat>On-screen Show (4:3)</PresentationFormat>
  <Paragraphs>34</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Calibri</vt:lpstr>
      <vt:lpstr>Trebuchet MS</vt:lpstr>
      <vt:lpstr>Office Theme</vt:lpstr>
      <vt:lpstr>&lt;Insert Organisation Name&gt;  Toolbox Talk:  First Aid: Immediate Response</vt:lpstr>
      <vt:lpstr>Aims of First Aid</vt:lpstr>
      <vt:lpstr>Minimum Provisions at Each Location</vt:lpstr>
      <vt:lpstr>Appointed Persons and First Aiders</vt:lpstr>
      <vt:lpstr>Needs Assessment</vt:lpstr>
      <vt:lpstr>Action You Should Take</vt:lpstr>
    </vt:vector>
  </TitlesOfParts>
  <Company>Hewlett-Packard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First Aid</dc:title>
  <dc:creator>Tony Brunskill</dc:creator>
  <cp:lastModifiedBy>Niki Haunch</cp:lastModifiedBy>
  <cp:revision>16</cp:revision>
  <dcterms:created xsi:type="dcterms:W3CDTF">2011-05-19T09:12:29Z</dcterms:created>
  <dcterms:modified xsi:type="dcterms:W3CDTF">2021-02-04T11:30:42Z</dcterms:modified>
</cp:coreProperties>
</file>